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54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206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273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281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81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1598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783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864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16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18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7425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8C230D-6BA1-4582-B958-00A736E842D9}" type="datetimeFigureOut">
              <a:rPr lang="zh-CN" altLang="en-US" smtClean="0"/>
              <a:t>2023/4/14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41BA0-6995-44EE-A277-6DA2F1CDE2D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02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7B1837FC-AD6D-2A10-EF5D-3224229D026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9"/>
            <a:ext cx="12193972" cy="68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8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11CE2E81-DE61-6404-A072-F74BC58400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9"/>
            <a:ext cx="12193972" cy="6856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66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</vt:vector>
  </TitlesOfParts>
  <Company>DoubleOX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wen tao</cp:lastModifiedBy>
  <cp:revision>3</cp:revision>
  <dcterms:created xsi:type="dcterms:W3CDTF">2022-05-12T03:05:12Z</dcterms:created>
  <dcterms:modified xsi:type="dcterms:W3CDTF">2023-04-14T04:28:39Z</dcterms:modified>
</cp:coreProperties>
</file>